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b1ac045e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b1ac045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b1ac045e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b1ac045e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b1ac045e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b1ac045e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b1ac045e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b1ac045e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b1ac045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b1ac045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b1ac045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b1ac045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b1ac045e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b1ac045e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b1ac045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b1ac045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b1ac045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b1ac045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b1ac045e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b1ac045e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b1ac045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b1ac045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b1ac045e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b1ac045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Zero-1-to-3: Zero-shot One Image to 3D Object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ICCV 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Ruoshi Liu, Rundi Wu, Basile Van Hoorick, Pavel Tokmakov, Sergey Zakharov, Carl Vondrick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Columbia University, Toyota Research Institute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2" title="Screenshot from 2025-03-24 21-33-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677" y="1216975"/>
            <a:ext cx="5330649" cy="32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Contributions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6312250" y="1152475"/>
            <a:ext cx="2520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Input:</a:t>
            </a:r>
            <a:r>
              <a:rPr lang="en" sz="1100">
                <a:solidFill>
                  <a:schemeClr val="dk1"/>
                </a:solidFill>
              </a:rPr>
              <a:t> Text prompt → 2D diffusion model generates </a:t>
            </a:r>
            <a:r>
              <a:rPr b="1" lang="en" sz="1100">
                <a:solidFill>
                  <a:schemeClr val="dk1"/>
                </a:solidFill>
              </a:rPr>
              <a:t>plausible views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Optimization:</a:t>
            </a:r>
            <a:r>
              <a:rPr lang="en" sz="1100">
                <a:solidFill>
                  <a:schemeClr val="dk1"/>
                </a:solidFill>
              </a:rPr>
              <a:t> NeRF iteratively updates to align with </a:t>
            </a:r>
            <a:r>
              <a:rPr b="1" lang="en" sz="1100">
                <a:solidFill>
                  <a:schemeClr val="dk1"/>
                </a:solidFill>
              </a:rPr>
              <a:t>multi-view priors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Output:</a:t>
            </a:r>
            <a:r>
              <a:rPr lang="en" sz="1100">
                <a:solidFill>
                  <a:schemeClr val="dk1"/>
                </a:solidFill>
              </a:rPr>
              <a:t> A </a:t>
            </a:r>
            <a:r>
              <a:rPr b="1" lang="en" sz="1100">
                <a:solidFill>
                  <a:schemeClr val="dk1"/>
                </a:solidFill>
              </a:rPr>
              <a:t>renderable 3D model</a:t>
            </a:r>
            <a:r>
              <a:rPr lang="en" sz="1100">
                <a:solidFill>
                  <a:schemeClr val="dk1"/>
                </a:solidFill>
              </a:rPr>
              <a:t>, viewable from any angle.</a:t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3" title="Screenshot from 2025-03-24 21-32-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5003"/>
            <a:ext cx="6000549" cy="28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Datasets: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</a:rPr>
              <a:t>Text-to-3D generation benchmark</a:t>
            </a:r>
            <a:r>
              <a:rPr lang="en" sz="1100">
                <a:solidFill>
                  <a:schemeClr val="dk1"/>
                </a:solidFill>
              </a:rPr>
              <a:t> – diverse text prompts.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</a:rPr>
              <a:t>Synthetic datasets</a:t>
            </a:r>
            <a:r>
              <a:rPr lang="en" sz="1100">
                <a:solidFill>
                  <a:schemeClr val="dk1"/>
                </a:solidFill>
              </a:rPr>
              <a:t> for evaluation of </a:t>
            </a:r>
            <a:r>
              <a:rPr b="1" lang="en" sz="1100">
                <a:solidFill>
                  <a:schemeClr val="dk1"/>
                </a:solidFill>
              </a:rPr>
              <a:t>multi-view consistency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</a:rPr>
              <a:t>Comparison with CLIP-based models</a:t>
            </a:r>
            <a:r>
              <a:rPr lang="en" sz="1100">
                <a:solidFill>
                  <a:schemeClr val="dk1"/>
                </a:solidFill>
              </a:rPr>
              <a:t> (Dream Fields, Point-E).</a:t>
            </a:r>
            <a:endParaRPr/>
          </a:p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4" title="ezgif.com-cro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00" y="1603321"/>
            <a:ext cx="3361700" cy="2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&amp; Future Work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8520600" cy="16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Current Limitations: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No </a:t>
            </a:r>
            <a:r>
              <a:rPr b="1" lang="en" sz="1100">
                <a:solidFill>
                  <a:schemeClr val="dk1"/>
                </a:solidFill>
              </a:rPr>
              <a:t>explicit mesh control</a:t>
            </a:r>
            <a:r>
              <a:rPr lang="en" sz="1100">
                <a:solidFill>
                  <a:schemeClr val="dk1"/>
                </a:solidFill>
              </a:rPr>
              <a:t> (NeRF-based).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</a:rPr>
              <a:t>Computationally expensive</a:t>
            </a:r>
            <a:r>
              <a:rPr lang="en" sz="1100">
                <a:solidFill>
                  <a:schemeClr val="dk1"/>
                </a:solidFill>
              </a:rPr>
              <a:t> optimization.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Struggles with </a:t>
            </a:r>
            <a:r>
              <a:rPr b="1" lang="en" sz="1100">
                <a:solidFill>
                  <a:schemeClr val="dk1"/>
                </a:solidFill>
              </a:rPr>
              <a:t>intricate object structures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5" title="Screenshot from 2025-03-24 22-25-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25" y="2929150"/>
            <a:ext cx="7627751" cy="14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Zero-1-to-3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729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Problem:</a:t>
            </a:r>
            <a:r>
              <a:rPr lang="en" sz="1400">
                <a:solidFill>
                  <a:schemeClr val="dk1"/>
                </a:solidFill>
              </a:rPr>
              <a:t> Single-image 3D reconstruction is ill-posed and under-constrained.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Existing Approaches:</a:t>
            </a:r>
            <a:r>
              <a:rPr lang="en" sz="1400">
                <a:solidFill>
                  <a:schemeClr val="dk1"/>
                </a:solidFill>
              </a:rPr>
              <a:t> Require multi-view datasets, 3D supervision, or category priors.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Key Idea:</a:t>
            </a:r>
            <a:r>
              <a:rPr lang="en" sz="1400">
                <a:solidFill>
                  <a:schemeClr val="dk1"/>
                </a:solidFill>
              </a:rPr>
              <a:t> Use a viewpoint-conditioned diffusion model to synthesize novel views zero-shot.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4" title="Screenshot from 2025-03-23 22-46-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300" y="1622263"/>
            <a:ext cx="4797901" cy="2436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Overview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387900" y="1152475"/>
            <a:ext cx="3444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Diffusion model-based view synthesis trained on synthetic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Learns viewpoint transformations in image space via Stable Diffusion fine-tuning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Zero-shot generalization: Works on in-the-wild objects without explicit 3D priors.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 title="Screenshot from 2025-03-23 22-42-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346125"/>
            <a:ext cx="4754025" cy="30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2556825"/>
            <a:ext cx="4260300" cy="18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Conditional latent diffusion model</a:t>
            </a:r>
            <a:r>
              <a:rPr lang="en" sz="1200">
                <a:solidFill>
                  <a:schemeClr val="dk1"/>
                </a:solidFill>
              </a:rPr>
              <a:t> with viewpoint encoding.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Input:</a:t>
            </a:r>
            <a:r>
              <a:rPr lang="en" sz="1200">
                <a:solidFill>
                  <a:schemeClr val="dk1"/>
                </a:solidFill>
              </a:rPr>
              <a:t> Single RGB image + target camera extrinsics (R,T)(R, T)(R,T).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Output:</a:t>
            </a:r>
            <a:r>
              <a:rPr lang="en" sz="1200">
                <a:solidFill>
                  <a:schemeClr val="dk1"/>
                </a:solidFill>
              </a:rPr>
              <a:t> Synthesized novel view, conditioned on relative camera pose.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Uses </a:t>
            </a:r>
            <a:r>
              <a:rPr b="1" lang="en" sz="1200">
                <a:solidFill>
                  <a:schemeClr val="dk1"/>
                </a:solidFill>
              </a:rPr>
              <a:t>pre-trained 2D generative models</a:t>
            </a:r>
            <a:r>
              <a:rPr lang="en" sz="1200">
                <a:solidFill>
                  <a:schemeClr val="dk1"/>
                </a:solidFill>
              </a:rPr>
              <a:t> (Stable Diffusion) to infer 3D priors.</a:t>
            </a:r>
            <a:endParaRPr sz="1200"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6" title="Screenshot from 2025-03-23 22-49-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73" y="1152475"/>
            <a:ext cx="3876227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 title="Screenshot from 2025-03-23 22-50-5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43466"/>
            <a:ext cx="4260299" cy="47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title="Screenshot from 2025-03-23 22-50-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006" y="1306618"/>
            <a:ext cx="2181675" cy="5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2975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Datasets: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</a:rPr>
              <a:t>Google Scanned Objects (GSO)</a:t>
            </a:r>
            <a:r>
              <a:rPr lang="en" sz="1100">
                <a:solidFill>
                  <a:schemeClr val="dk1"/>
                </a:solidFill>
              </a:rPr>
              <a:t> – high-quality 3D scans of household items.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</a:rPr>
              <a:t>RTMV</a:t>
            </a:r>
            <a:r>
              <a:rPr lang="en" sz="1100">
                <a:solidFill>
                  <a:schemeClr val="dk1"/>
                </a:solidFill>
              </a:rPr>
              <a:t> – complex multi-object scenes.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</a:rPr>
              <a:t>In-the-Wild Images</a:t>
            </a:r>
            <a:r>
              <a:rPr lang="en" sz="1100">
                <a:solidFill>
                  <a:schemeClr val="dk1"/>
                </a:solidFill>
              </a:rPr>
              <a:t> – real-world photos taken with iPhone and artistic images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7" title="3drec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475" y="1406051"/>
            <a:ext cx="5580824" cy="2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16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Limitations: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Lacks </a:t>
            </a:r>
            <a:r>
              <a:rPr b="1" lang="en" sz="1100">
                <a:solidFill>
                  <a:schemeClr val="dk1"/>
                </a:solidFill>
              </a:rPr>
              <a:t>explicit 3D representation</a:t>
            </a:r>
            <a:r>
              <a:rPr lang="en" sz="1100">
                <a:solidFill>
                  <a:schemeClr val="dk1"/>
                </a:solidFill>
              </a:rPr>
              <a:t> (purely image-based).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</a:rPr>
              <a:t>Challenged by complex scenes</a:t>
            </a:r>
            <a:r>
              <a:rPr lang="en" sz="1100">
                <a:solidFill>
                  <a:schemeClr val="dk1"/>
                </a:solidFill>
              </a:rPr>
              <a:t> (multiple objects, occlusion).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Viewpoint bias inherited from </a:t>
            </a:r>
            <a:r>
              <a:rPr b="1" lang="en" sz="1100">
                <a:solidFill>
                  <a:schemeClr val="dk1"/>
                </a:solidFill>
              </a:rPr>
              <a:t>training data distribution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8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925" y="2950875"/>
            <a:ext cx="1524700" cy="15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 title="imag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000" y="2950875"/>
            <a:ext cx="1524700" cy="15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 title="image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300" y="2950875"/>
            <a:ext cx="1524700" cy="15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Dreamfusion: Text-to-3d Using 2d Diffusion</a:t>
            </a:r>
            <a:endParaRPr/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Arxiv 2022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Poole, Ajay Jain, Jonathan T. Barron, Ben Mildenhall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Research, UC Berkeley</a:t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DreamFusion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2529925"/>
            <a:ext cx="8520600" cy="20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Objective:</a:t>
            </a:r>
            <a:r>
              <a:rPr lang="en" sz="1400">
                <a:solidFill>
                  <a:schemeClr val="dk1"/>
                </a:solidFill>
              </a:rPr>
              <a:t> Generate 3D models from text without explicit 3D supervision.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Challenge:</a:t>
            </a:r>
            <a:r>
              <a:rPr lang="en" sz="1400">
                <a:solidFill>
                  <a:schemeClr val="dk1"/>
                </a:solidFill>
              </a:rPr>
              <a:t> 3D training data is scarce; 2D diffusion models lack 3D consistency.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Solution:</a:t>
            </a:r>
            <a:r>
              <a:rPr lang="en" sz="1400">
                <a:solidFill>
                  <a:schemeClr val="dk1"/>
                </a:solidFill>
              </a:rPr>
              <a:t> Score Distillation Sampling (SDS) for NeRF optimization.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20" title="banner_1x6_customhue_A-ezgif.com-optimiz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52463"/>
            <a:ext cx="76200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Overview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3324300" cy="14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Uses </a:t>
            </a:r>
            <a:r>
              <a:rPr b="1" lang="en" sz="1100">
                <a:solidFill>
                  <a:schemeClr val="dk1"/>
                </a:solidFill>
              </a:rPr>
              <a:t>pre-trained 2D diffusion model</a:t>
            </a:r>
            <a:r>
              <a:rPr lang="en" sz="1100">
                <a:solidFill>
                  <a:schemeClr val="dk1"/>
                </a:solidFill>
              </a:rPr>
              <a:t> (Imagen) to generate </a:t>
            </a:r>
            <a:r>
              <a:rPr b="1" lang="en" sz="1100">
                <a:solidFill>
                  <a:schemeClr val="dk1"/>
                </a:solidFill>
              </a:rPr>
              <a:t>view-consistent renders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Optimizes a </a:t>
            </a:r>
            <a:r>
              <a:rPr b="1" lang="en" sz="1100">
                <a:solidFill>
                  <a:schemeClr val="dk1"/>
                </a:solidFill>
              </a:rPr>
              <a:t>NeRF representation</a:t>
            </a:r>
            <a:r>
              <a:rPr lang="en" sz="1100">
                <a:solidFill>
                  <a:schemeClr val="dk1"/>
                </a:solidFill>
              </a:rPr>
              <a:t> via </a:t>
            </a:r>
            <a:r>
              <a:rPr b="1" lang="en" sz="1100">
                <a:solidFill>
                  <a:schemeClr val="dk1"/>
                </a:solidFill>
              </a:rPr>
              <a:t>SDS loss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 explicit 3D supervision required.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1" title="Screenshot from 2025-03-24 21-36-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29" y="1152476"/>
            <a:ext cx="5070570" cy="7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 title="Screenshot from 2025-03-24 21-36-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750" y="2016170"/>
            <a:ext cx="4294525" cy="5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37425" y="2857300"/>
            <a:ext cx="3324300" cy="14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Noise Residual:</a:t>
            </a:r>
            <a:r>
              <a:rPr lang="en" sz="1100">
                <a:solidFill>
                  <a:schemeClr val="dk1"/>
                </a:solidFill>
              </a:rPr>
              <a:t> The difference between the predicted noise and the actual noise added during training. It measures how accurately the model removes noise from the input.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U-Net Jacobian:</a:t>
            </a:r>
            <a:r>
              <a:rPr lang="en" sz="1100">
                <a:solidFill>
                  <a:schemeClr val="dk1"/>
                </a:solidFill>
              </a:rPr>
              <a:t> Represents how changes in the noisy input affect the predicted noise. It determines how sensitive the diffusion model is to variations in the input.</a:t>
            </a:r>
            <a:br>
              <a:rPr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Generator Jacobian:</a:t>
            </a:r>
            <a:r>
              <a:rPr lang="en" sz="1100">
                <a:solidFill>
                  <a:schemeClr val="dk1"/>
                </a:solidFill>
              </a:rPr>
              <a:t> Describes how updates to the model parameters influence the generated image. It helps guide optimization when training a 3D representation using diffusion models.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634850" y="2799350"/>
            <a:ext cx="3324300" cy="14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SDS optimizes a 3D representation by distilling knowledge from a </a:t>
            </a:r>
            <a:r>
              <a:rPr b="1" lang="en" sz="1100">
                <a:solidFill>
                  <a:schemeClr val="dk1"/>
                </a:solidFill>
              </a:rPr>
              <a:t>pretrained 2D diffusion model</a:t>
            </a:r>
            <a:r>
              <a:rPr lang="en" sz="1100">
                <a:solidFill>
                  <a:schemeClr val="dk1"/>
                </a:solidFill>
              </a:rPr>
              <a:t>. It </a:t>
            </a:r>
            <a:r>
              <a:rPr b="1" lang="en" sz="1100">
                <a:solidFill>
                  <a:schemeClr val="dk1"/>
                </a:solidFill>
              </a:rPr>
              <a:t>guides a NeRF</a:t>
            </a:r>
            <a:r>
              <a:rPr lang="en" sz="1100">
                <a:solidFill>
                  <a:schemeClr val="dk1"/>
                </a:solidFill>
              </a:rPr>
              <a:t> to produce 3D objects whose 2D renderings align with the diffusion model’s learned image distribution. This enables </a:t>
            </a:r>
            <a:r>
              <a:rPr b="1" lang="en" sz="1100">
                <a:solidFill>
                  <a:schemeClr val="dk1"/>
                </a:solidFill>
              </a:rPr>
              <a:t>text-to-3D generation without explicit 3D supervision</a:t>
            </a:r>
            <a:r>
              <a:rPr lang="en" sz="1100">
                <a:solidFill>
                  <a:schemeClr val="dk1"/>
                </a:solidFill>
              </a:rPr>
              <a:t> while enforcing </a:t>
            </a:r>
            <a:r>
              <a:rPr b="1" lang="en" sz="1100">
                <a:solidFill>
                  <a:schemeClr val="dk1"/>
                </a:solidFill>
              </a:rPr>
              <a:t>multi-view consistency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